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bisheikA/Abishek-A-au810021102002.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US"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err="1">
                <a:solidFill>
                  <a:srgbClr val="2F5496"/>
                </a:solidFill>
              </a:rPr>
              <a:t>Abishek</a:t>
            </a:r>
            <a:r>
              <a:rPr lang="en-IN" sz="2000" b="1" dirty="0">
                <a:solidFill>
                  <a:srgbClr val="2F5496"/>
                </a:solidFill>
              </a:rPr>
              <a:t> A </a:t>
            </a:r>
            <a:r>
              <a:rPr lang="en-IN" sz="2000" b="1" dirty="0">
                <a:solidFill>
                  <a:srgbClr val="2F5496"/>
                </a:solidFill>
                <a:latin typeface="Arial"/>
                <a:ea typeface="Arial"/>
                <a:cs typeface="Arial"/>
                <a:sym typeface="Arial"/>
              </a:rPr>
              <a:t>– au810021102002</a:t>
            </a:r>
            <a:endParaRPr lang="en-US"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C1DD3818-25BE-297D-406F-7A6E89528CA8}"/>
              </a:ext>
            </a:extLst>
          </p:cNvPr>
          <p:cNvSpPr>
            <a:spLocks noGrp="1"/>
          </p:cNvSpPr>
          <p:nvPr>
            <p:ph type="subTitle" idx="1"/>
          </p:nvPr>
        </p:nvSpPr>
        <p:spPr/>
        <p:txBody>
          <a:bodyPr/>
          <a:lstStyle/>
          <a:p>
            <a:r>
              <a:rPr lang="en-US" dirty="0">
                <a:hlinkClick r:id="rId3"/>
              </a:rPr>
              <a:t>https://github.com/abisheikA/Abishek-A-au810021102002.git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1000030371.mp4">
            <a:hlinkClick r:id="" action="ppaction://media"/>
            <a:extLst>
              <a:ext uri="{FF2B5EF4-FFF2-40B4-BE49-F238E27FC236}">
                <a16:creationId xmlns:a16="http://schemas.microsoft.com/office/drawing/2014/main" id="{28C4EA22-DFFF-C566-1265-4A92AD6DE7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89472"/>
            <a:ext cx="9144000" cy="5103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23</cp:revision>
  <dcterms:modified xsi:type="dcterms:W3CDTF">2024-04-24T13:03:05Z</dcterms:modified>
</cp:coreProperties>
</file>